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Relationship Id="rId5" Type="http://schemas.openxmlformats.org/officeDocument/2006/relationships/custom-properties" Target="docProps/custom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483648" r:id="rId1"/>
  </p:sldMasterIdLst>
  <p:notesMasterIdLst>
    <p:notesMasterId r:id="rId2"/>
  </p:notesMasterIdLst>
  <p:sldIdLst>
    <p:sldId id="256" r:id="rId3"/>
  </p:sldIdLst>
  <p:sldSz cx="10693400" cy="15113000"/>
  <p:notesSz cx="9926638" cy="143557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prnPr scaleToFitPaper="1"/>
  <p:showPr showNarration="1">
    <p:present/>
    <p:sldAll/>
    <p:penClr>
      <a:prstClr val="red"/>
    </p:penClr>
    <p:extLst>
      <p:ext uri="{2FDB2607-1784-4EEB-B798-7EB5836EED8A}">
        <p14:showMediaCtrls xmlns:p14="http://schemas.microsoft.com/office/powerpoint/2010/main" val="1"/>
      </p:ext>
    </p:extLst>
  </p:showPr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/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100" d="100"/>
          <a:sy n="100" d="100"/>
        </p:scale>
        <p:origin x="2868" y="126"/>
      </p:cViewPr>
      <p:guideLst>
        <p:guide orient="horz" pos="2159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2" Type="http://schemas.openxmlformats.org/officeDocument/2006/relationships/notesMaster" Target="notesMasters/notesMaster1.xml"  /><Relationship Id="rId3" Type="http://schemas.openxmlformats.org/officeDocument/2006/relationships/slide" Target="slides/slide1.xml"  /><Relationship Id="rId4" Type="http://schemas.openxmlformats.org/officeDocument/2006/relationships/presProps" Target="presProps.xml"  /><Relationship Id="rId5" Type="http://schemas.openxmlformats.org/officeDocument/2006/relationships/viewProps" Target="viewProps.xml"  /><Relationship Id="rId6" Type="http://schemas.openxmlformats.org/officeDocument/2006/relationships/theme" Target="theme/theme1.xml"  /><Relationship Id="rId7" Type="http://schemas.openxmlformats.org/officeDocument/2006/relationships/tableStyles" Target="tableStyles.xml"  /></Relationships>
</file>

<file path=ppt/notesMasters/_rels/notes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2.xml"  /></Relationships>
</file>

<file path=ppt/notesMasters/notesMaster1.xml><?xml version="1.0" encoding="utf-8"?>
<p:notes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1" y="0"/>
            <a:ext cx="4301543" cy="720282"/>
          </a:xfrm>
          <a:prstGeom prst="rect">
            <a:avLst/>
          </a:prstGeom>
        </p:spPr>
        <p:txBody>
          <a:bodyPr vert="horz" lIns="132762" tIns="66381" rIns="132762" bIns="66381"/>
          <a:lstStyle>
            <a:lvl1pPr algn="l">
              <a:defRPr sz="17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22799" y="0"/>
            <a:ext cx="4301543" cy="720282"/>
          </a:xfrm>
          <a:prstGeom prst="rect">
            <a:avLst/>
          </a:prstGeom>
        </p:spPr>
        <p:txBody>
          <a:bodyPr vert="horz" lIns="132762" tIns="66381" rIns="132762" bIns="66381"/>
          <a:lstStyle>
            <a:lvl1pPr algn="r">
              <a:defRPr sz="1700"/>
            </a:lvl1pPr>
          </a:lstStyle>
          <a:p>
            <a:pPr lvl="0">
              <a:defRPr/>
            </a:pPr>
            <a:fld id="{95ACF453-34B3-4E8D-8BA2-1FB936C2AEDB}" type="datetime1">
              <a:rPr lang="ko-KR" altLang="en-US"/>
              <a:pPr lvl="0">
                <a:defRPr/>
              </a:pPr>
              <a:t>2026-09-30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249613" y="1795463"/>
            <a:ext cx="3427412" cy="48434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32762" tIns="66381" rIns="132762" bIns="66381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2665" y="6908710"/>
            <a:ext cx="7941310" cy="5652582"/>
          </a:xfrm>
          <a:prstGeom prst="rect">
            <a:avLst/>
          </a:prstGeom>
        </p:spPr>
        <p:txBody>
          <a:bodyPr vert="horz" lIns="132762" tIns="66381" rIns="132762" bIns="66381"/>
          <a:lstStyle/>
          <a:p>
            <a:pPr lvl="0">
              <a:defRPr/>
            </a:pPr>
            <a:r>
              <a:rPr lang="ko-KR" altLang="en-US"/>
              <a:t>마스터 텍스트 스타일을 편집하려면 클릭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두 번째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세 번째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네 번째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 번째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13635485"/>
            <a:ext cx="4301543" cy="720280"/>
          </a:xfrm>
          <a:prstGeom prst="rect">
            <a:avLst/>
          </a:prstGeom>
        </p:spPr>
        <p:txBody>
          <a:bodyPr vert="horz" lIns="132762" tIns="66381" rIns="132762" bIns="66381" anchor="b"/>
          <a:lstStyle>
            <a:lvl1pPr algn="l">
              <a:defRPr sz="17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22799" y="13635485"/>
            <a:ext cx="4301543" cy="720280"/>
          </a:xfrm>
          <a:prstGeom prst="rect">
            <a:avLst/>
          </a:prstGeom>
        </p:spPr>
        <p:txBody>
          <a:bodyPr vert="horz" lIns="132762" tIns="66381" rIns="132762" bIns="66381" anchor="b"/>
          <a:lstStyle>
            <a:lvl1pPr algn="r">
              <a:defRPr sz="1700"/>
            </a:lvl1pPr>
          </a:lstStyle>
          <a:p>
            <a:pPr lvl="0">
              <a:defRPr/>
            </a:pPr>
            <a:fld id="{5F551591-BEF0-4811-8031-8AB82B94DD0A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2049562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1.xml" 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551591-BEF0-4811-8031-8AB82B94DD0A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7481199"/>
      </p:ext>
    </p:extLst>
  </p:cSld>
  <p:clrMapOvr>
    <a:masterClrMapping/>
  </p:clrMapOvr>
</p:note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theme" Target="../theme/theme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1.xml"  /><Relationship Id="rId2" Type="http://schemas.openxmlformats.org/officeDocument/2006/relationships/slideLayout" Target="../slideLayouts/slideLayout7.xml"  /><Relationship Id="rId3" Type="http://schemas.openxmlformats.org/officeDocument/2006/relationships/image" Target="../media/image1.png"  /><Relationship Id="rId4" Type="http://schemas.openxmlformats.org/officeDocument/2006/relationships/image" Target="../media/image2.svg"  /><Relationship Id="rId5" Type="http://schemas.openxmlformats.org/officeDocument/2006/relationships/image" Target="../media/image3.png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Pr shadeToTitle="0">
        <a:solidFill>
          <a:srgbClr val="fffe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2"/>
          <p:cNvGraphicFramePr>
            <a:graphicFrameLocks noGrp="1"/>
          </p:cNvGraphicFramePr>
          <p:nvPr/>
        </p:nvGraphicFramePr>
        <p:xfrm>
          <a:off x="469900" y="1993900"/>
          <a:ext cx="9845125" cy="11861801"/>
        </p:xfrm>
        <a:graphic>
          <a:graphicData uri="http://schemas.openxmlformats.org/drawingml/2006/table">
            <a:tbl>
              <a:tblGrid>
                <a:gridCol w="990600"/>
                <a:gridCol w="1524000"/>
                <a:gridCol w="1524422"/>
                <a:gridCol w="1586945"/>
                <a:gridCol w="77986"/>
                <a:gridCol w="1611669"/>
                <a:gridCol w="1676400"/>
                <a:gridCol w="853103"/>
              </a:tblGrid>
              <a:tr h="561106">
                <a:tc>
                  <a:txBody>
                    <a:bodyPr vert="horz" lIns="26921" tIns="58798" rIns="26921" bIns="58798" anchor="ctr" anchorCtr="0"/>
                    <a:lstStyle/>
                    <a:p>
                      <a:pPr lvl="0" algn="ctr">
                        <a:lnSpc>
                          <a:spcPct val="99600"/>
                        </a:lnSpc>
                        <a:defRPr/>
                      </a:pPr>
                      <a:r>
                        <a:rPr lang="en-US" sz="2510" b="0" i="0" u="none" strike="noStrike" spc="200">
                          <a:solidFill>
                            <a:srgbClr val="333c3a"/>
                          </a:solidFill>
                          <a:latin typeface="NanumGothicExtraBold"/>
                          <a:ea typeface="NanumGothicExtraBold"/>
                          <a:cs typeface="NanumGothicExtraBold"/>
                        </a:rPr>
                        <a:t>일</a:t>
                      </a:r>
                      <a:endParaRPr lang="en-US" sz="1100"/>
                    </a:p>
                  </a:txBody>
                  <a:tcPr marL="26921" marR="26921" marT="58798" marB="58798" anchor="ctr">
                    <a:lnL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0524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7a190"/>
                    </a:solidFill>
                  </a:tcPr>
                </a:tc>
                <a:tc>
                  <a:txBody>
                    <a:bodyPr vert="horz" lIns="26921" tIns="58798" rIns="26921" bIns="58798" anchor="ctr" anchorCtr="0"/>
                    <a:lstStyle/>
                    <a:p>
                      <a:pPr lvl="0" algn="ctr">
                        <a:lnSpc>
                          <a:spcPct val="99600"/>
                        </a:lnSpc>
                        <a:defRPr/>
                      </a:pPr>
                      <a:r>
                        <a:rPr lang="en-US" sz="2510" b="0" i="0" u="none" strike="noStrike" spc="200">
                          <a:solidFill>
                            <a:srgbClr val="333c3a"/>
                          </a:solidFill>
                          <a:latin typeface="NanumGothicExtraBold"/>
                          <a:ea typeface="NanumGothicExtraBold"/>
                          <a:cs typeface="NanumGothicExtraBold"/>
                        </a:rPr>
                        <a:t>월</a:t>
                      </a:r>
                      <a:endParaRPr lang="en-US" sz="1100"/>
                    </a:p>
                  </a:txBody>
                  <a:tcPr marL="26921" marR="26921" marT="58798" marB="58798" anchor="ctr">
                    <a:lnL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0524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c2c2c2"/>
                    </a:solidFill>
                  </a:tcPr>
                </a:tc>
                <a:tc>
                  <a:txBody>
                    <a:bodyPr vert="horz" lIns="26921" tIns="58798" rIns="26921" bIns="58798" anchor="ctr" anchorCtr="0"/>
                    <a:lstStyle/>
                    <a:p>
                      <a:pPr lvl="0" algn="ctr">
                        <a:lnSpc>
                          <a:spcPct val="99600"/>
                        </a:lnSpc>
                        <a:defRPr/>
                      </a:pPr>
                      <a:r>
                        <a:rPr lang="en-US" sz="2510" b="0" i="0" u="none" strike="noStrike" spc="200">
                          <a:solidFill>
                            <a:srgbClr val="333c3a"/>
                          </a:solidFill>
                          <a:latin typeface="NanumGothicExtraBold"/>
                          <a:ea typeface="NanumGothicExtraBold"/>
                          <a:cs typeface="NanumGothicExtraBold"/>
                        </a:rPr>
                        <a:t>화</a:t>
                      </a:r>
                      <a:endParaRPr lang="en-US" sz="1100"/>
                    </a:p>
                  </a:txBody>
                  <a:tcPr marL="26921" marR="26921" marT="58798" marB="58798" anchor="ctr">
                    <a:lnL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0524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c2c2c2"/>
                    </a:solidFill>
                  </a:tcPr>
                </a:tc>
                <a:tc>
                  <a:txBody>
                    <a:bodyPr vert="horz" lIns="26921" tIns="58798" rIns="26921" bIns="58798" anchor="ctr" anchorCtr="0"/>
                    <a:lstStyle/>
                    <a:p>
                      <a:pPr lvl="0" algn="ctr">
                        <a:lnSpc>
                          <a:spcPct val="99600"/>
                        </a:lnSpc>
                        <a:defRPr/>
                      </a:pPr>
                      <a:r>
                        <a:rPr lang="en-US" sz="2510" b="0" i="0" u="none" strike="noStrike" spc="200">
                          <a:solidFill>
                            <a:srgbClr val="333c3a"/>
                          </a:solidFill>
                          <a:latin typeface="NanumGothicExtraBold"/>
                          <a:ea typeface="NanumGothicExtraBold"/>
                          <a:cs typeface="NanumGothicExtraBold"/>
                        </a:rPr>
                        <a:t>수</a:t>
                      </a:r>
                      <a:endParaRPr lang="en-US" sz="1100"/>
                    </a:p>
                  </a:txBody>
                  <a:tcPr marL="26921" marR="26921" marT="58798" marB="58798" anchor="ctr">
                    <a:lnL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0524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c2c2c2"/>
                    </a:solidFill>
                  </a:tcPr>
                </a:tc>
                <a:tc gridSpan="2">
                  <a:txBody>
                    <a:bodyPr vert="horz" lIns="26921" tIns="58798" rIns="26921" bIns="58798" anchor="ctr" anchorCtr="0"/>
                    <a:lstStyle/>
                    <a:p>
                      <a:pPr lvl="0" algn="ctr">
                        <a:lnSpc>
                          <a:spcPct val="99600"/>
                        </a:lnSpc>
                        <a:defRPr/>
                      </a:pPr>
                      <a:r>
                        <a:rPr lang="en-US" sz="2510" b="0" i="0" u="none" strike="noStrike" spc="200">
                          <a:solidFill>
                            <a:srgbClr val="333c3a"/>
                          </a:solidFill>
                          <a:latin typeface="NanumGothicExtraBold"/>
                          <a:ea typeface="NanumGothicExtraBold"/>
                          <a:cs typeface="NanumGothicExtraBold"/>
                        </a:rPr>
                        <a:t>목</a:t>
                      </a:r>
                      <a:endParaRPr lang="en-US" sz="1100"/>
                    </a:p>
                  </a:txBody>
                  <a:tcPr marL="26921" marR="26921" marT="58798" marB="58798" anchor="ctr">
                    <a:lnL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0524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c2c2c2"/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>
                  <a:txBody>
                    <a:bodyPr vert="horz" lIns="26921" tIns="58798" rIns="26921" bIns="58798" anchor="ctr" anchorCtr="0"/>
                    <a:lstStyle/>
                    <a:p>
                      <a:pPr lvl="0" latinLnBrk="1">
                        <a:defRPr/>
                      </a:pPr>
                      <a:r>
                        <a:rPr lang="en-US" sz="2510" b="0" i="0" u="none" strike="noStrike" spc="200">
                          <a:solidFill>
                            <a:srgbClr val="333c3a"/>
                          </a:solidFill>
                          <a:latin typeface="NanumGothicExtraBold"/>
                          <a:ea typeface="NanumGothicExtraBold"/>
                          <a:cs typeface="NanumGothicExtraBold"/>
                        </a:rPr>
                        <a:t>금</a:t>
                      </a:r>
                      <a:endParaRPr lang="ko-KR" altLang="en-US"/>
                    </a:p>
                  </a:txBody>
                  <a:tcPr marL="26921" marR="26921" marT="58798" marB="58798" anchor="ctr">
                    <a:lnL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0524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c2c2c2"/>
                    </a:solidFill>
                  </a:tcPr>
                </a:tc>
                <a:tc>
                  <a:txBody>
                    <a:bodyPr vert="horz" lIns="26921" tIns="58798" rIns="26921" bIns="58798" anchor="ctr" anchorCtr="0"/>
                    <a:lstStyle/>
                    <a:p>
                      <a:pPr lvl="0" algn="ctr">
                        <a:lnSpc>
                          <a:spcPct val="99600"/>
                        </a:lnSpc>
                        <a:defRPr/>
                      </a:pPr>
                      <a:r>
                        <a:rPr lang="en-US" sz="2510" b="0" i="0" u="none" strike="noStrike" spc="200">
                          <a:solidFill>
                            <a:srgbClr val="333c3a"/>
                          </a:solidFill>
                          <a:latin typeface="NanumGothicExtraBold"/>
                          <a:ea typeface="NanumGothicExtraBold"/>
                          <a:cs typeface="NanumGothicExtraBold"/>
                        </a:rPr>
                        <a:t>토</a:t>
                      </a:r>
                      <a:endParaRPr lang="en-US" sz="1100"/>
                    </a:p>
                  </a:txBody>
                  <a:tcPr marL="26921" marR="26921" marT="58798" marB="58798" anchor="ctr">
                    <a:lnL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0524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8ad0ef"/>
                    </a:solidFill>
                  </a:tcPr>
                </a:tc>
              </a:tr>
              <a:tr h="2196580">
                <a:tc>
                  <a:txBody>
                    <a:bodyPr vert="horz" lIns="26921" tIns="26921" rIns="26921" bIns="26921" anchor="t" anchorCtr="0"/>
                    <a:lstStyle/>
                    <a:p>
                      <a:pPr lvl="0" algn="l">
                        <a:lnSpc>
                          <a:spcPct val="116199"/>
                        </a:lnSpc>
                        <a:defRPr/>
                      </a:pPr>
                      <a:endParaRPr lang="en-US" sz="1100"/>
                    </a:p>
                  </a:txBody>
                  <a:tcPr marL="26921" marR="26921" marT="26921" marB="26921">
                    <a:lnL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  <a:tc>
                  <a:txBody>
                    <a:bodyPr vert="horz" lIns="26921" tIns="26921" rIns="26921" bIns="26921" anchor="t" anchorCtr="0"/>
                    <a:lstStyle/>
                    <a:p>
                      <a:pPr lvl="0" algn="l">
                        <a:lnSpc>
                          <a:spcPct val="116199"/>
                        </a:lnSpc>
                        <a:defRPr/>
                      </a:pPr>
                      <a:endParaRPr lang="en-US" sz="1100"/>
                    </a:p>
                  </a:txBody>
                  <a:tcPr marL="26921" marR="26921" marT="26921" marB="26921">
                    <a:lnL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  <a:tc>
                  <a:txBody>
                    <a:bodyPr vert="horz" lIns="26921" tIns="26921" rIns="26921" bIns="26921" anchor="t" anchorCtr="0"/>
                    <a:lstStyle/>
                    <a:p>
                      <a:pPr lvl="0" algn="l">
                        <a:lnSpc>
                          <a:spcPct val="116199"/>
                        </a:lnSpc>
                        <a:defRPr/>
                      </a:pPr>
                      <a:endParaRPr lang="en-US" sz="1100"/>
                    </a:p>
                  </a:txBody>
                  <a:tcPr marL="26921" marR="26921" marT="26921" marB="26921">
                    <a:lnL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  <a:tc>
                  <a:txBody>
                    <a:bodyPr vert="horz" lIns="26921" tIns="26921" rIns="26921" bIns="26921" anchor="t" anchorCtr="0"/>
                    <a:lstStyle/>
                    <a:p>
                      <a:pPr lvl="0" algn="l">
                        <a:lnSpc>
                          <a:spcPct val="116199"/>
                        </a:lnSpc>
                        <a:defRPr/>
                      </a:pPr>
                      <a:endParaRPr lang="en-US" sz="1100"/>
                    </a:p>
                  </a:txBody>
                  <a:tcPr marL="26921" marR="26921" marT="26921" marB="26921">
                    <a:lnL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  <a:tc gridSpan="2">
                  <a:txBody>
                    <a:bodyPr vert="horz" lIns="26921" tIns="26921" rIns="26921" bIns="26921" anchor="t" anchorCtr="0"/>
                    <a:lstStyle/>
                    <a:p>
                      <a:pPr lvl="0" algn="l">
                        <a:lnSpc>
                          <a:spcPct val="116199"/>
                        </a:lnSpc>
                        <a:defRPr/>
                      </a:pPr>
                      <a:r>
                        <a:rPr lang="en-US" sz="2510" b="0" i="0" u="none" strike="noStrike">
                          <a:solidFill>
                            <a:srgbClr val="000000"/>
                          </a:solidFill>
                          <a:latin typeface="NanumGothicExtraBold"/>
                          <a:ea typeface="NanumGothicExtraBold"/>
                        </a:rPr>
                        <a:t>1</a:t>
                      </a:r>
                      <a:endParaRPr lang="en-US" sz="2510" b="0" i="0" u="none" strike="noStrike">
                        <a:solidFill>
                          <a:srgbClr val="000000"/>
                        </a:solidFill>
                        <a:latin typeface="NanumGothicExtraBold"/>
                        <a:ea typeface="NanumGothicExtraBold"/>
                      </a:endParaRPr>
                    </a:p>
                    <a:p>
                      <a:pPr lvl="0" algn="l">
                        <a:lnSpc>
                          <a:spcPct val="116199"/>
                        </a:lnSpc>
                        <a:defRPr/>
                      </a:pPr>
                      <a:endParaRPr lang="en-US" sz="2510" b="0" i="0" u="none" strike="noStrike">
                        <a:solidFill>
                          <a:srgbClr val="000000"/>
                        </a:solidFill>
                        <a:latin typeface="NanumGothicExtraBold"/>
                        <a:ea typeface="NanumGothicExtraBold"/>
                      </a:endParaRPr>
                    </a:p>
                    <a:p>
                      <a:pPr lvl="0" algn="l">
                        <a:lnSpc>
                          <a:spcPct val="116199"/>
                        </a:lnSpc>
                        <a:defRPr/>
                      </a:pPr>
                      <a:endParaRPr lang="en-US" sz="110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marL="26921" marR="26921" marT="26921" marB="26921">
                    <a:lnL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>
                  <a:txBody>
                    <a:bodyPr vert="horz" lIns="26921" tIns="26921" rIns="26921" bIns="26921" anchor="t" anchorCtr="0"/>
                    <a:lstStyle/>
                    <a:p>
                      <a:pPr lvl="0" latinLnBrk="1">
                        <a:defRPr/>
                      </a:pPr>
                      <a:r>
                        <a:rPr lang="en-US" sz="2510" b="0" i="0" u="none" strike="noStrike">
                          <a:solidFill>
                            <a:srgbClr val="000000"/>
                          </a:solidFill>
                          <a:latin typeface="NanumGothicExtraBold"/>
                          <a:ea typeface="NanumGothicExtraBold"/>
                        </a:rPr>
                        <a:t>2</a:t>
                      </a:r>
                      <a:endParaRPr lang="ko-KR" altLang="en-US"/>
                    </a:p>
                  </a:txBody>
                  <a:tcPr marL="26921" marR="26921" marT="26921" marB="26921">
                    <a:lnL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  <a:tc>
                  <a:txBody>
                    <a:bodyPr vert="horz" lIns="26921" tIns="26921" rIns="26921" bIns="26921" anchor="t" anchorCtr="0"/>
                    <a:lstStyle/>
                    <a:p>
                      <a:pPr lvl="0" algn="l">
                        <a:lnSpc>
                          <a:spcPct val="116199"/>
                        </a:lnSpc>
                        <a:defRPr/>
                      </a:pPr>
                      <a:r>
                        <a:rPr lang="en-US" sz="2510" b="0" i="0" u="none" strike="noStrike">
                          <a:solidFill>
                            <a:srgbClr val="8ad0ef"/>
                          </a:solidFill>
                          <a:latin typeface="NanumGothicExtraBold"/>
                          <a:ea typeface="NanumGothicExtraBold"/>
                        </a:rPr>
                        <a:t>3</a:t>
                      </a:r>
                      <a:endParaRPr lang="en-US" sz="2510" b="0" i="0" u="none" strike="noStrike">
                        <a:solidFill>
                          <a:srgbClr val="8ad0ef"/>
                        </a:solidFill>
                        <a:latin typeface="NanumGothicExtraBold"/>
                        <a:ea typeface="NanumGothicExtraBold"/>
                      </a:endParaRPr>
                    </a:p>
                    <a:p>
                      <a:pPr lvl="0" algn="l">
                        <a:lnSpc>
                          <a:spcPct val="116199"/>
                        </a:lnSpc>
                        <a:defRPr/>
                      </a:pPr>
                      <a:endParaRPr lang="en-US" sz="2510" b="0" i="0" u="none" strike="noStrike">
                        <a:solidFill>
                          <a:srgbClr val="8ad0ef"/>
                        </a:solidFill>
                        <a:latin typeface="NanumGothicExtraBold"/>
                        <a:ea typeface="NanumGothicExtraBold"/>
                      </a:endParaRPr>
                    </a:p>
                    <a:p>
                      <a:pPr lvl="0" algn="l">
                        <a:lnSpc>
                          <a:spcPct val="116199"/>
                        </a:lnSpc>
                        <a:defRPr/>
                      </a:pPr>
                      <a:endParaRPr lang="en-US" sz="200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 marL="26921" marR="26921" marT="26921" marB="26921">
                    <a:lnL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</a:tr>
              <a:tr h="2212725">
                <a:tc>
                  <a:txBody>
                    <a:bodyPr vert="horz" lIns="26921" tIns="26921" rIns="26921" bIns="26921" anchor="t" anchorCtr="0"/>
                    <a:lstStyle/>
                    <a:p>
                      <a:pPr lvl="0" algn="l">
                        <a:lnSpc>
                          <a:spcPct val="116199"/>
                        </a:lnSpc>
                        <a:defRPr/>
                      </a:pPr>
                      <a:r>
                        <a:rPr lang="en-US" sz="2510" b="0" i="0" u="none" strike="noStrike">
                          <a:solidFill>
                            <a:srgbClr val="f7a190"/>
                          </a:solidFill>
                          <a:latin typeface="NanumGothicExtraBold"/>
                          <a:ea typeface="NanumGothicExtraBold"/>
                        </a:rPr>
                        <a:t>4</a:t>
                      </a:r>
                      <a:endParaRPr lang="en-US" sz="2510" b="0" i="0" u="none" strike="noStrike">
                        <a:solidFill>
                          <a:srgbClr val="f7a190"/>
                        </a:solidFill>
                        <a:latin typeface="NanumGothicExtraBold"/>
                        <a:ea typeface="NanumGothicExtraBold"/>
                      </a:endParaRPr>
                    </a:p>
                    <a:p>
                      <a:pPr lvl="0" algn="l">
                        <a:lnSpc>
                          <a:spcPct val="116199"/>
                        </a:lnSpc>
                        <a:defRPr/>
                      </a:pPr>
                      <a:endParaRPr lang="en-US" sz="2510" b="0" i="0" u="none" strike="noStrike">
                        <a:solidFill>
                          <a:srgbClr val="f7a190"/>
                        </a:solidFill>
                        <a:latin typeface="NanumGothicExtraBold"/>
                        <a:ea typeface="NanumGothicExtraBold"/>
                      </a:endParaRPr>
                    </a:p>
                    <a:p>
                      <a:pPr marL="0" marR="0" lvl="0" indent="0" algn="l" defTabSz="914400" rtl="0" eaLnBrk="1" latinLnBrk="0" hangingPunct="1">
                        <a:lnSpc>
                          <a:spcPct val="116199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endParaRPr kumimoji="0" lang="en-US" altLang="ko-KR" sz="2000" b="0" i="0" u="none" strike="noStrike" kern="1200" cap="none" spc="0" normalizeH="0" baseline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 algn="l">
                        <a:lnSpc>
                          <a:spcPct val="116199"/>
                        </a:lnSpc>
                        <a:defRPr/>
                      </a:pPr>
                      <a:endParaRPr lang="en-US" sz="1100"/>
                    </a:p>
                  </a:txBody>
                  <a:tcPr marL="26921" marR="26921" marT="26921" marB="26921">
                    <a:lnL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  <a:tc>
                  <a:txBody>
                    <a:bodyPr vert="horz" lIns="26921" tIns="26921" rIns="26921" bIns="26921" anchor="t" anchorCtr="0"/>
                    <a:lstStyle/>
                    <a:p>
                      <a:pPr lvl="0" algn="l">
                        <a:lnSpc>
                          <a:spcPct val="116199"/>
                        </a:lnSpc>
                        <a:defRPr/>
                      </a:pPr>
                      <a:r>
                        <a:rPr lang="en-US" sz="2510" b="0" i="0" u="none" strike="noStrike">
                          <a:solidFill>
                            <a:srgbClr val="ff7c80"/>
                          </a:solidFill>
                          <a:latin typeface="NanumGothicExtraBold"/>
                          <a:ea typeface="NanumGothicExtraBold"/>
                        </a:rPr>
                        <a:t>5</a:t>
                      </a:r>
                      <a:endParaRPr lang="en-US" sz="2510" b="0" i="0" u="none" strike="noStrike">
                        <a:solidFill>
                          <a:srgbClr val="ff7c80"/>
                        </a:solidFill>
                        <a:latin typeface="NanumGothicExtraBold"/>
                        <a:ea typeface="NanumGothicExtraBold"/>
                      </a:endParaRPr>
                    </a:p>
                    <a:p>
                      <a:pPr lvl="0" algn="l">
                        <a:lnSpc>
                          <a:spcPct val="116199"/>
                        </a:lnSpc>
                        <a:defRPr/>
                      </a:pPr>
                      <a:endParaRPr lang="en-US" altLang="ko-KR" sz="2510" b="0" i="0" u="none" strike="noStrike">
                        <a:solidFill>
                          <a:srgbClr val="ff7c80"/>
                        </a:solidFill>
                        <a:latin typeface="NanumGothicExtraBold"/>
                        <a:ea typeface="NanumGothicExtraBold"/>
                      </a:endParaRPr>
                    </a:p>
                    <a:p>
                      <a:pPr lvl="0" algn="ctr">
                        <a:lnSpc>
                          <a:spcPct val="116199"/>
                        </a:lnSpc>
                        <a:defRPr/>
                      </a:pPr>
                      <a:r>
                        <a:rPr lang="ko-KR" altLang="en-US" sz="2510" b="0" i="0" u="none" strike="noStrike">
                          <a:solidFill>
                            <a:srgbClr val="ff7c80"/>
                          </a:solidFill>
                          <a:latin typeface="NanumGothicExtraBold"/>
                          <a:ea typeface="NanumGothicExtraBold"/>
                        </a:rPr>
                        <a:t>대체휴일</a:t>
                      </a:r>
                      <a:endParaRPr lang="ko-KR" altLang="en-US" sz="2510" b="0" i="0" u="none" strike="noStrike">
                        <a:solidFill>
                          <a:srgbClr val="ff7c80"/>
                        </a:solidFill>
                        <a:latin typeface="NanumGothicExtraBold"/>
                        <a:ea typeface="NanumGothicExtraBold"/>
                      </a:endParaRPr>
                    </a:p>
                    <a:p>
                      <a:pPr lvl="0" algn="l">
                        <a:lnSpc>
                          <a:spcPct val="116199"/>
                        </a:lnSpc>
                        <a:defRPr/>
                      </a:pPr>
                      <a:r>
                        <a:rPr lang="en-US" sz="1800" b="0" i="0" u="none" strike="noStrike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NanumGothicExtraBold"/>
                          <a:ea typeface="NanumGothicExtraBold"/>
                        </a:rPr>
                        <a:t>   </a:t>
                      </a:r>
                      <a:endParaRPr lang="en-US" sz="180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 marL="26921" marR="26921" marT="26921" marB="26921">
                    <a:lnL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  <a:tc>
                  <a:txBody>
                    <a:bodyPr vert="horz" lIns="26921" tIns="26921" rIns="26921" bIns="26921" anchor="t" anchorCtr="0"/>
                    <a:lstStyle/>
                    <a:p>
                      <a:pPr lvl="0" algn="l">
                        <a:lnSpc>
                          <a:spcPct val="116199"/>
                        </a:lnSpc>
                        <a:defRPr/>
                      </a:pPr>
                      <a:r>
                        <a:rPr lang="en-US" sz="2510" b="0" i="0" u="none" strike="noStrike">
                          <a:solidFill>
                            <a:srgbClr val="43594c"/>
                          </a:solidFill>
                          <a:latin typeface="NanumGothicExtraBold"/>
                          <a:ea typeface="NanumGothicExtraBold"/>
                        </a:rPr>
                        <a:t>6</a:t>
                      </a:r>
                      <a:endParaRPr lang="en-US" sz="1100"/>
                    </a:p>
                  </a:txBody>
                  <a:tcPr marL="26921" marR="26921" marT="26921" marB="26921">
                    <a:lnL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  <a:tc>
                  <a:txBody>
                    <a:bodyPr vert="horz" lIns="26921" tIns="26921" rIns="26921" bIns="26921" anchor="t" anchorCtr="0"/>
                    <a:lstStyle/>
                    <a:p>
                      <a:pPr lvl="0" algn="l">
                        <a:lnSpc>
                          <a:spcPct val="116199"/>
                        </a:lnSpc>
                        <a:defRPr/>
                      </a:pPr>
                      <a:r>
                        <a:rPr lang="en-US" sz="2510" b="0" i="0" u="none" strike="noStrike">
                          <a:solidFill>
                            <a:srgbClr val="43594c"/>
                          </a:solidFill>
                          <a:latin typeface="NanumGothicExtraBold"/>
                          <a:ea typeface="NanumGothicExtraBold"/>
                        </a:rPr>
                        <a:t>7</a:t>
                      </a:r>
                      <a:endParaRPr lang="en-US" sz="1100"/>
                    </a:p>
                  </a:txBody>
                  <a:tcPr marL="26921" marR="26921" marT="26921" marB="26921">
                    <a:lnL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  <a:tc gridSpan="2">
                  <a:txBody>
                    <a:bodyPr vert="horz" lIns="26921" tIns="26921" rIns="26921" bIns="26921" anchor="t" anchorCtr="0"/>
                    <a:lstStyle/>
                    <a:p>
                      <a:pPr lvl="0" algn="l">
                        <a:lnSpc>
                          <a:spcPct val="116199"/>
                        </a:lnSpc>
                        <a:defRPr/>
                      </a:pPr>
                      <a:r>
                        <a:rPr lang="en-US" sz="2510" b="0" i="0" u="none" strike="noStrike">
                          <a:solidFill>
                            <a:srgbClr val="43594c"/>
                          </a:solidFill>
                          <a:latin typeface="NanumGothicExtraBold"/>
                          <a:ea typeface="NanumGothicExtraBold"/>
                        </a:rPr>
                        <a:t>8</a:t>
                      </a:r>
                      <a:endParaRPr lang="en-US" sz="1100"/>
                    </a:p>
                  </a:txBody>
                  <a:tcPr marL="26921" marR="26921" marT="26921" marB="26921">
                    <a:lnL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>
                  <a:txBody>
                    <a:bodyPr vert="horz" lIns="26921" tIns="26921" rIns="26921" bIns="26921" anchor="t" anchorCtr="0"/>
                    <a:lstStyle/>
                    <a:p>
                      <a:pPr lvl="0" algn="l">
                        <a:lnSpc>
                          <a:spcPct val="116199"/>
                        </a:lnSpc>
                        <a:defRPr/>
                      </a:pPr>
                      <a:r>
                        <a:rPr lang="en-US" sz="2510" b="0" i="0" u="none" strike="noStrike">
                          <a:solidFill>
                            <a:srgbClr val="ff7c80"/>
                          </a:solidFill>
                          <a:latin typeface="NanumGothicExtraBold"/>
                          <a:ea typeface="NanumGothicExtraBold"/>
                        </a:rPr>
                        <a:t>9</a:t>
                      </a:r>
                      <a:endParaRPr lang="en-US" sz="2510" b="0" i="0" u="none" strike="noStrike">
                        <a:solidFill>
                          <a:srgbClr val="ff7c80"/>
                        </a:solidFill>
                        <a:latin typeface="NanumGothicExtraBold"/>
                        <a:ea typeface="NanumGothicExtraBold"/>
                      </a:endParaRPr>
                    </a:p>
                    <a:p>
                      <a:pPr lvl="0" algn="l">
                        <a:lnSpc>
                          <a:spcPct val="116199"/>
                        </a:lnSpc>
                        <a:defRPr/>
                      </a:pPr>
                      <a:endParaRPr lang="en-US" sz="2510" b="0" i="0" u="none" strike="noStrike">
                        <a:solidFill>
                          <a:srgbClr val="ff7c80"/>
                        </a:solidFill>
                        <a:latin typeface="NanumGothicExtraBold"/>
                        <a:ea typeface="NanumGothicExtraBold"/>
                      </a:endParaRPr>
                    </a:p>
                    <a:p>
                      <a:pPr marL="0" marR="0" lvl="0" indent="0" algn="ctr" defTabSz="914400" rtl="0" eaLnBrk="1" latinLnBrk="0" hangingPunct="1">
                        <a:lnSpc>
                          <a:spcPct val="116199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0" lang="ko-KR" altLang="en-US" sz="2510" b="0" i="0" u="none" strike="noStrike" kern="1200" cap="none" spc="0" normalizeH="0" baseline="0">
                          <a:solidFill>
                            <a:srgbClr val="ff7c80"/>
                          </a:solidFill>
                          <a:effectLst/>
                          <a:uLnTx/>
                          <a:uFillTx/>
                          <a:latin typeface="NanumGothicExtraBold"/>
                          <a:ea typeface="NanumGothicExtraBold"/>
                          <a:cs typeface="+mn-cs"/>
                        </a:rPr>
                        <a:t>한글날</a:t>
                      </a:r>
                      <a:endParaRPr kumimoji="0" lang="en-US" altLang="ko-KR" sz="2510" b="0" i="0" u="none" strike="noStrike" kern="1200" cap="none" spc="0" normalizeH="0" baseline="0">
                        <a:solidFill>
                          <a:srgbClr val="ff7c80"/>
                        </a:solidFill>
                        <a:effectLst/>
                        <a:uLnTx/>
                        <a:uFillTx/>
                        <a:latin typeface="NanumGothicExtraBold"/>
                        <a:ea typeface="NanumGothicExtraBold"/>
                        <a:cs typeface="+mn-cs"/>
                      </a:endParaRPr>
                    </a:p>
                  </a:txBody>
                  <a:tcPr marL="26921" marR="26921" marT="26921" marB="26921">
                    <a:lnL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  <a:tc>
                  <a:txBody>
                    <a:bodyPr vert="horz" lIns="26921" tIns="26921" rIns="26921" bIns="26921" anchor="t" anchorCtr="0"/>
                    <a:lstStyle/>
                    <a:p>
                      <a:pPr lvl="0" algn="l">
                        <a:lnSpc>
                          <a:spcPct val="116199"/>
                        </a:lnSpc>
                        <a:defRPr/>
                      </a:pPr>
                      <a:r>
                        <a:rPr lang="en-US" sz="2510" b="0" i="0" u="none" strike="noStrike">
                          <a:solidFill>
                            <a:srgbClr val="8ad0ef"/>
                          </a:solidFill>
                          <a:latin typeface="NanumGothicExtraBold"/>
                          <a:ea typeface="NanumGothicExtraBold"/>
                          <a:cs typeface="NanumGothicExtraBold"/>
                        </a:rPr>
                        <a:t>10</a:t>
                      </a:r>
                      <a:endParaRPr lang="en-US" sz="2510" b="0" i="0" u="none" strike="noStrike">
                        <a:solidFill>
                          <a:srgbClr val="8ad0ef"/>
                        </a:solidFill>
                        <a:latin typeface="NanumGothicExtraBold"/>
                        <a:ea typeface="NanumGothicExtraBold"/>
                        <a:cs typeface="NanumGothicExtraBold"/>
                      </a:endParaRPr>
                    </a:p>
                    <a:p>
                      <a:pPr lvl="0" algn="l">
                        <a:lnSpc>
                          <a:spcPct val="116199"/>
                        </a:lnSpc>
                        <a:defRPr/>
                      </a:pPr>
                      <a:endParaRPr lang="en-US" sz="2510" b="0" i="0" u="none" strike="noStrike">
                        <a:solidFill>
                          <a:srgbClr val="8ad0ef"/>
                        </a:solidFill>
                        <a:latin typeface="NanumGothicExtraBold"/>
                        <a:ea typeface="NanumGothicExtraBold"/>
                      </a:endParaRPr>
                    </a:p>
                    <a:p>
                      <a:pPr marL="0" marR="0" lvl="0" indent="0" algn="l" defTabSz="914400" rtl="0" eaLnBrk="1" latinLnBrk="0" hangingPunct="1">
                        <a:lnSpc>
                          <a:spcPct val="116199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endParaRPr kumimoji="0" lang="en-US" altLang="ko-KR" sz="2000" b="0" i="0" u="none" strike="noStrike" kern="1200" cap="none" spc="0" normalizeH="0" baseline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 algn="l">
                        <a:lnSpc>
                          <a:spcPct val="116199"/>
                        </a:lnSpc>
                        <a:defRPr/>
                      </a:pPr>
                      <a:endParaRPr lang="en-US" sz="1100"/>
                    </a:p>
                  </a:txBody>
                  <a:tcPr marL="26921" marR="26921" marT="26921" marB="26921">
                    <a:lnL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</a:tr>
              <a:tr h="2244424">
                <a:tc>
                  <a:txBody>
                    <a:bodyPr vert="horz" lIns="26921" tIns="26921" rIns="26921" bIns="26921" anchor="t" anchorCtr="0"/>
                    <a:lstStyle/>
                    <a:p>
                      <a:pPr lvl="0" algn="l">
                        <a:lnSpc>
                          <a:spcPct val="116199"/>
                        </a:lnSpc>
                        <a:defRPr/>
                      </a:pPr>
                      <a:r>
                        <a:rPr lang="en-US" sz="2510" b="0" i="0" u="none" strike="noStrike">
                          <a:solidFill>
                            <a:srgbClr val="f7a190"/>
                          </a:solidFill>
                          <a:latin typeface="NanumGothicExtraBold"/>
                          <a:ea typeface="NanumGothicExtraBold"/>
                          <a:cs typeface="NanumGothicExtraBold"/>
                        </a:rPr>
                        <a:t>11</a:t>
                      </a:r>
                      <a:endParaRPr lang="en-US" sz="2510" b="0" i="0" u="none" strike="noStrike">
                        <a:solidFill>
                          <a:srgbClr val="f7a190"/>
                        </a:solidFill>
                        <a:latin typeface="NanumGothicExtraBold"/>
                        <a:ea typeface="NanumGothicExtraBold"/>
                        <a:cs typeface="NanumGothicExtraBold"/>
                      </a:endParaRPr>
                    </a:p>
                    <a:p>
                      <a:pPr lvl="0" algn="l">
                        <a:lnSpc>
                          <a:spcPct val="116199"/>
                        </a:lnSpc>
                        <a:defRPr/>
                      </a:pPr>
                      <a:endParaRPr lang="en-US" sz="2510" b="0" i="0" u="none" strike="noStrike">
                        <a:solidFill>
                          <a:srgbClr val="f7a190"/>
                        </a:solidFill>
                        <a:latin typeface="NanumGothicExtraBold"/>
                        <a:ea typeface="NanumGothicExtraBold"/>
                      </a:endParaRPr>
                    </a:p>
                    <a:p>
                      <a:pPr marL="0" marR="0" lvl="0" indent="0" algn="l" defTabSz="914400" rtl="0" eaLnBrk="1" latinLnBrk="0" hangingPunct="1">
                        <a:lnSpc>
                          <a:spcPct val="116199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endParaRPr kumimoji="0" lang="en-US" altLang="ko-KR" sz="2000" b="0" i="0" u="none" strike="noStrike" kern="1200" cap="none" spc="0" normalizeH="0" baseline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 algn="l">
                        <a:lnSpc>
                          <a:spcPct val="116199"/>
                        </a:lnSpc>
                        <a:defRPr/>
                      </a:pPr>
                      <a:endParaRPr lang="en-US" sz="1100"/>
                    </a:p>
                  </a:txBody>
                  <a:tcPr marL="26921" marR="26921" marT="26921" marB="26921">
                    <a:lnL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  <a:tc>
                  <a:txBody>
                    <a:bodyPr vert="horz" lIns="26921" tIns="26921" rIns="26921" bIns="26921" anchor="t" anchorCtr="0"/>
                    <a:lstStyle/>
                    <a:p>
                      <a:pPr lvl="0" algn="l">
                        <a:lnSpc>
                          <a:spcPct val="116199"/>
                        </a:lnSpc>
                        <a:defRPr/>
                      </a:pPr>
                      <a:r>
                        <a:rPr lang="en-US" sz="2510" b="0" i="0" u="none" strike="noStrike">
                          <a:solidFill>
                            <a:srgbClr val="43594c"/>
                          </a:solidFill>
                          <a:latin typeface="NanumGothicExtraBold"/>
                          <a:ea typeface="NanumGothicExtraBold"/>
                          <a:cs typeface="NanumGothicExtraBold"/>
                        </a:rPr>
                        <a:t>12</a:t>
                      </a:r>
                      <a:endParaRPr lang="en-US" sz="2510" b="0" i="0" u="none" strike="noStrike">
                        <a:solidFill>
                          <a:srgbClr val="43594c"/>
                        </a:solidFill>
                        <a:latin typeface="NanumGothicExtraBold"/>
                        <a:ea typeface="NanumGothicExtraBold"/>
                        <a:cs typeface="NanumGothicExtraBold"/>
                      </a:endParaRPr>
                    </a:p>
                    <a:p>
                      <a:pPr lvl="0" algn="l">
                        <a:lnSpc>
                          <a:spcPct val="116199"/>
                        </a:lnSpc>
                        <a:defRPr/>
                      </a:pPr>
                      <a:endParaRPr lang="en-US" sz="2510" b="0" i="0" u="none" strike="noStrike">
                        <a:solidFill>
                          <a:srgbClr val="43594c"/>
                        </a:solidFill>
                        <a:latin typeface="NanumGothicExtraBold"/>
                        <a:ea typeface="NanumGothicExtraBold"/>
                      </a:endParaRPr>
                    </a:p>
                    <a:p>
                      <a:pPr lvl="0" algn="ctr">
                        <a:lnSpc>
                          <a:spcPct val="116199"/>
                        </a:lnSpc>
                        <a:defRPr/>
                      </a:pPr>
                      <a:endParaRPr lang="en-US" altLang="ko-KR" sz="2510" b="0" i="0" u="none" strike="noStrike">
                        <a:solidFill>
                          <a:srgbClr val="ff9900"/>
                        </a:solidFill>
                        <a:latin typeface="NanumGothicExtraBold"/>
                        <a:ea typeface="NanumGothicExtraBold"/>
                      </a:endParaRPr>
                    </a:p>
                    <a:p>
                      <a:pPr lvl="0" algn="l">
                        <a:lnSpc>
                          <a:spcPct val="116199"/>
                        </a:lnSpc>
                        <a:defRPr/>
                      </a:pPr>
                      <a:endParaRPr lang="en-US" sz="1800"/>
                    </a:p>
                  </a:txBody>
                  <a:tcPr marL="26921" marR="26921" marT="26921" marB="26921">
                    <a:lnL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  <a:tc gridSpan="2">
                  <a:txBody>
                    <a:bodyPr vert="horz" lIns="26921" tIns="26921" rIns="26921" bIns="26921" anchor="t" anchorCtr="0"/>
                    <a:lstStyle/>
                    <a:p>
                      <a:pPr marL="514350" lvl="0" indent="-514350" algn="l">
                        <a:lnSpc>
                          <a:spcPct val="116199"/>
                        </a:lnSpc>
                        <a:buAutoNum type="arabicPlain" startAt="13"/>
                        <a:defRPr/>
                      </a:pPr>
                      <a:r>
                        <a:rPr lang="en-US" sz="2400" b="0" i="0" u="none" strike="noStrike">
                          <a:solidFill>
                            <a:schemeClr val="bg1"/>
                          </a:solidFill>
                          <a:latin typeface="NanumGothicExtraBold"/>
                          <a:ea typeface="NanumGothicExtraBold"/>
                        </a:rPr>
                        <a:t>            14</a:t>
                      </a:r>
                      <a:endParaRPr lang="en-US" sz="2400" b="0" i="0" u="none" strike="noStrike">
                        <a:solidFill>
                          <a:schemeClr val="bg1"/>
                        </a:solidFill>
                        <a:latin typeface="NanumGothicExtraBold"/>
                        <a:ea typeface="NanumGothicExtraBold"/>
                      </a:endParaRPr>
                    </a:p>
                    <a:p>
                      <a:pPr marL="514350" lvl="0" indent="-514350" algn="l">
                        <a:lnSpc>
                          <a:spcPct val="116199"/>
                        </a:lnSpc>
                        <a:buAutoNum type="arabicPlain" startAt="13"/>
                        <a:defRPr/>
                      </a:pPr>
                      <a:endParaRPr lang="en-US" sz="2400" b="0" i="0" u="none" strike="noStrike">
                        <a:solidFill>
                          <a:schemeClr val="bg1"/>
                        </a:solidFill>
                        <a:latin typeface="NanumGothicExtraBold"/>
                        <a:ea typeface="NanumGothicExtraBold"/>
                      </a:endParaRPr>
                    </a:p>
                    <a:p>
                      <a:pPr marL="0" marR="0" lvl="0" indent="0" algn="ctr" defTabSz="914400" rtl="0" eaLnBrk="1" latinLnBrk="0" hangingPunct="1">
                        <a:lnSpc>
                          <a:spcPct val="116199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3800" b="1">
                          <a:solidFill>
                            <a:schemeClr val="bg1"/>
                          </a:solidFill>
                          <a:latin typeface="NanumGothicExtraBold"/>
                          <a:ea typeface="NanumGothicExtraBold"/>
                        </a:rPr>
                        <a:t>인터넷접수</a:t>
                      </a:r>
                      <a:endParaRPr lang="ko-KR" altLang="en-US" sz="3400">
                        <a:solidFill>
                          <a:schemeClr val="bg1"/>
                        </a:solidFill>
                        <a:latin typeface="NanumGothicExtraBold"/>
                        <a:ea typeface="NanumGothicExtraBold"/>
                      </a:endParaRPr>
                    </a:p>
                    <a:p>
                      <a:pPr marL="0" lvl="0" indent="0" algn="ctr">
                        <a:lnSpc>
                          <a:spcPct val="116199"/>
                        </a:lnSpc>
                        <a:buNone/>
                        <a:defRPr/>
                      </a:pPr>
                      <a:r>
                        <a:rPr lang="en-US" altLang="ko-KR" sz="2800" b="1">
                          <a:solidFill>
                            <a:schemeClr val="bg1"/>
                          </a:solidFill>
                          <a:latin typeface="NanumGothicExtraBold"/>
                          <a:ea typeface="NanumGothicExtraBold"/>
                        </a:rPr>
                        <a:t>07</a:t>
                      </a:r>
                      <a:r>
                        <a:rPr lang="ko-KR" altLang="en-US" sz="2800" b="1">
                          <a:solidFill>
                            <a:schemeClr val="bg1"/>
                          </a:solidFill>
                          <a:latin typeface="NanumGothicExtraBold"/>
                          <a:ea typeface="NanumGothicExtraBold"/>
                        </a:rPr>
                        <a:t>시</a:t>
                      </a:r>
                      <a:r>
                        <a:rPr lang="en-US" altLang="ko-KR" sz="2800" b="1">
                          <a:solidFill>
                            <a:schemeClr val="bg1"/>
                          </a:solidFill>
                          <a:latin typeface="NanumGothicExtraBold"/>
                          <a:ea typeface="NanumGothicExtraBold"/>
                        </a:rPr>
                        <a:t>~24</a:t>
                      </a:r>
                      <a:r>
                        <a:rPr lang="ko-KR" altLang="en-US" sz="2800" b="1">
                          <a:solidFill>
                            <a:schemeClr val="bg1"/>
                          </a:solidFill>
                          <a:latin typeface="NanumGothicExtraBold"/>
                          <a:ea typeface="NanumGothicExtraBold"/>
                        </a:rPr>
                        <a:t>시</a:t>
                      </a:r>
                      <a:endParaRPr lang="ko-KR" altLang="en-US" sz="2800" b="1">
                        <a:solidFill>
                          <a:schemeClr val="bg1"/>
                        </a:solidFill>
                        <a:latin typeface="NanumGothicExtraBold"/>
                        <a:ea typeface="NanumGothicExtraBold"/>
                      </a:endParaRPr>
                    </a:p>
                  </a:txBody>
                  <a:tcPr marL="26921" marR="26921" marT="26921" marB="26921">
                    <a:lnL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 gridSpan="3">
                  <a:txBody>
                    <a:bodyPr vert="horz" lIns="26921" tIns="26921" rIns="26921" bIns="26921" anchor="t" anchorCtr="0"/>
                    <a:lstStyle/>
                    <a:p>
                      <a:pPr marL="514350" lvl="0" indent="-514350" algn="l">
                        <a:lnSpc>
                          <a:spcPct val="116199"/>
                        </a:lnSpc>
                        <a:buAutoNum type="arabicPlain" startAt="15"/>
                        <a:defRPr/>
                      </a:pPr>
                      <a:r>
                        <a:rPr lang="en-US" sz="2400" b="0" i="0" u="none" strike="noStrike">
                          <a:solidFill>
                            <a:schemeClr val="bg1"/>
                          </a:solidFill>
                          <a:latin typeface="NanumGothicExtraBold"/>
                          <a:ea typeface="NanumGothicExtraBold"/>
                          <a:cs typeface="NanumGothicExtraBold"/>
                        </a:rPr>
                        <a:t>              16</a:t>
                      </a:r>
                      <a:endParaRPr lang="en-US" sz="2400" b="0" i="0" u="none" strike="noStrike">
                        <a:solidFill>
                          <a:schemeClr val="bg1"/>
                        </a:solidFill>
                        <a:latin typeface="NanumGothicExtraBold"/>
                        <a:ea typeface="NanumGothicExtraBold"/>
                        <a:cs typeface="NanumGothicExtraBold"/>
                      </a:endParaRPr>
                    </a:p>
                    <a:p>
                      <a:pPr marL="0" lvl="0" indent="0" algn="l">
                        <a:lnSpc>
                          <a:spcPct val="116199"/>
                        </a:lnSpc>
                        <a:buNone/>
                        <a:defRPr/>
                      </a:pPr>
                      <a:endParaRPr lang="en-US" sz="2400" b="0" i="0" u="none" strike="noStrike">
                        <a:solidFill>
                          <a:srgbClr val="43594c"/>
                        </a:solidFill>
                        <a:latin typeface="NanumGothicExtraBold"/>
                        <a:ea typeface="NanumGothicExtraBold"/>
                        <a:cs typeface="NanumGothicExtraBold"/>
                      </a:endParaRPr>
                    </a:p>
                    <a:p>
                      <a:pPr lvl="0" algn="ctr">
                        <a:lnSpc>
                          <a:spcPct val="116199"/>
                        </a:lnSpc>
                        <a:defRPr/>
                      </a:pPr>
                      <a:r>
                        <a:rPr lang="ko-KR" altLang="en-US" sz="3800" b="1">
                          <a:solidFill>
                            <a:schemeClr val="bg1"/>
                          </a:solidFill>
                          <a:latin typeface="NanumGothicExtraBold"/>
                          <a:ea typeface="NanumGothicExtraBold"/>
                        </a:rPr>
                        <a:t> 현장접수</a:t>
                      </a:r>
                      <a:endParaRPr lang="ko-KR" altLang="en-US" sz="3600">
                        <a:solidFill>
                          <a:schemeClr val="bg1"/>
                        </a:solidFill>
                        <a:latin typeface="NanumGothicExtraBold"/>
                        <a:ea typeface="NanumGothicExtraBold"/>
                      </a:endParaRPr>
                    </a:p>
                    <a:p>
                      <a:pPr lvl="0" algn="ctr">
                        <a:lnSpc>
                          <a:spcPct val="116199"/>
                        </a:lnSpc>
                        <a:defRPr/>
                      </a:pPr>
                      <a:r>
                        <a:rPr lang="en-US" altLang="ko-KR" sz="2800" b="1">
                          <a:solidFill>
                            <a:schemeClr val="bg1"/>
                          </a:solidFill>
                          <a:latin typeface="NanumGothicExtraBold"/>
                          <a:ea typeface="NanumGothicExtraBold"/>
                        </a:rPr>
                        <a:t>09~17</a:t>
                      </a:r>
                      <a:r>
                        <a:rPr lang="ko-KR" altLang="en-US" sz="2800" b="1">
                          <a:solidFill>
                            <a:schemeClr val="bg1"/>
                          </a:solidFill>
                          <a:latin typeface="NanumGothicExtraBold"/>
                          <a:ea typeface="NanumGothicExtraBold"/>
                        </a:rPr>
                        <a:t>시까지</a:t>
                      </a:r>
                      <a:endParaRPr lang="ko-KR" altLang="en-US" sz="2800" b="1">
                        <a:solidFill>
                          <a:schemeClr val="bg1"/>
                        </a:solidFill>
                        <a:latin typeface="NanumGothicExtraBold"/>
                        <a:ea typeface="NanumGothicExtraBold"/>
                      </a:endParaRPr>
                    </a:p>
                  </a:txBody>
                  <a:tcPr marL="26921" marR="26921" marT="26921" marB="26921">
                    <a:lnL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33cc"/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116199"/>
                        </a:lnSpc>
                        <a:defRPr/>
                      </a:pPr>
                      <a:endParaRPr lang="en-US" sz="2400">
                        <a:solidFill>
                          <a:schemeClr val="bg1"/>
                        </a:solidFill>
                        <a:latin typeface="NanumGothicExtraBold"/>
                        <a:ea typeface="NanumGothicExtraBold"/>
                      </a:endParaRPr>
                    </a:p>
                  </a:txBody>
                  <a:tcPr marL="26921" marR="26921" marT="26921" marB="26921">
                    <a:lnL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33cc"/>
                    </a:solidFill>
                  </a:tcPr>
                </a:tc>
                <a:tc>
                  <a:txBody>
                    <a:bodyPr vert="horz" lIns="26921" tIns="26921" rIns="26921" bIns="26921" anchor="t" anchorCtr="0"/>
                    <a:lstStyle/>
                    <a:p>
                      <a:pPr lvl="0" algn="l">
                        <a:lnSpc>
                          <a:spcPct val="116199"/>
                        </a:lnSpc>
                        <a:defRPr/>
                      </a:pPr>
                      <a:r>
                        <a:rPr lang="en-US" sz="2510" b="0" i="0" u="none" strike="noStrike">
                          <a:solidFill>
                            <a:srgbClr val="8ad0ef"/>
                          </a:solidFill>
                          <a:latin typeface="NanumGothicExtraBold"/>
                          <a:ea typeface="NanumGothicExtraBold"/>
                          <a:cs typeface="NanumGothicExtraBold"/>
                        </a:rPr>
                        <a:t>17</a:t>
                      </a:r>
                      <a:endParaRPr lang="en-US" sz="2510" b="0" i="0" u="none" strike="noStrike">
                        <a:solidFill>
                          <a:srgbClr val="8ad0ef"/>
                        </a:solidFill>
                        <a:latin typeface="NanumGothicExtraBold"/>
                        <a:ea typeface="NanumGothicExtraBold"/>
                        <a:cs typeface="NanumGothicExtraBold"/>
                      </a:endParaRPr>
                    </a:p>
                    <a:p>
                      <a:pPr lvl="0" algn="l">
                        <a:lnSpc>
                          <a:spcPct val="116199"/>
                        </a:lnSpc>
                        <a:defRPr/>
                      </a:pPr>
                      <a:endParaRPr lang="en-US" sz="2510" b="0" i="0" u="none" strike="noStrike">
                        <a:solidFill>
                          <a:srgbClr val="8ad0ef"/>
                        </a:solidFill>
                        <a:latin typeface="NanumGothicExtraBold"/>
                        <a:ea typeface="NanumGothicExtraBold"/>
                      </a:endParaRPr>
                    </a:p>
                    <a:p>
                      <a:pPr marL="0" marR="0" lvl="0" indent="0" algn="l" defTabSz="914400" rtl="0" eaLnBrk="1" latinLnBrk="0" hangingPunct="1">
                        <a:lnSpc>
                          <a:spcPct val="116199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endParaRPr kumimoji="0" lang="en-US" altLang="ko-KR" sz="2000" b="0" i="0" u="none" strike="noStrike" kern="1200" cap="none" spc="0" normalizeH="0" baseline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 algn="l">
                        <a:lnSpc>
                          <a:spcPct val="116199"/>
                        </a:lnSpc>
                        <a:defRPr/>
                      </a:pPr>
                      <a:endParaRPr lang="en-US" sz="1100"/>
                    </a:p>
                  </a:txBody>
                  <a:tcPr marL="26921" marR="26921" marT="26921" marB="26921">
                    <a:lnL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</a:tr>
              <a:tr h="2326110">
                <a:tc>
                  <a:txBody>
                    <a:bodyPr vert="horz" lIns="26921" tIns="26921" rIns="26921" bIns="26921" anchor="t" anchorCtr="0"/>
                    <a:lstStyle/>
                    <a:p>
                      <a:pPr lvl="0" algn="l">
                        <a:lnSpc>
                          <a:spcPct val="116199"/>
                        </a:lnSpc>
                        <a:defRPr/>
                      </a:pPr>
                      <a:r>
                        <a:rPr lang="en-US" sz="2510" b="0" i="0" u="none" strike="noStrike">
                          <a:solidFill>
                            <a:srgbClr val="f7a190"/>
                          </a:solidFill>
                          <a:latin typeface="NanumGothicExtraBold"/>
                          <a:ea typeface="NanumGothicExtraBold"/>
                        </a:rPr>
                        <a:t>18</a:t>
                      </a:r>
                      <a:endParaRPr lang="en-US" sz="2510" b="0" i="0" u="none" strike="noStrike">
                        <a:solidFill>
                          <a:srgbClr val="f7a190"/>
                        </a:solidFill>
                        <a:latin typeface="NanumGothicExtraBold"/>
                        <a:ea typeface="NanumGothicExtraBold"/>
                      </a:endParaRPr>
                    </a:p>
                    <a:p>
                      <a:pPr lvl="0" algn="l">
                        <a:lnSpc>
                          <a:spcPct val="116199"/>
                        </a:lnSpc>
                        <a:defRPr/>
                      </a:pPr>
                      <a:endParaRPr lang="en-US" sz="2510" b="0" i="0" u="none" strike="noStrike">
                        <a:solidFill>
                          <a:srgbClr val="f7a190"/>
                        </a:solidFill>
                        <a:latin typeface="NanumGothicExtraBold"/>
                        <a:ea typeface="NanumGothicExtraBold"/>
                      </a:endParaRPr>
                    </a:p>
                    <a:p>
                      <a:pPr marL="0" marR="0" lvl="0" indent="0" algn="l" defTabSz="914400" rtl="0" eaLnBrk="1" latinLnBrk="0" hangingPunct="1">
                        <a:lnSpc>
                          <a:spcPct val="116199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endParaRPr kumimoji="0" lang="en-US" altLang="ko-KR" sz="2000" b="0" i="0" u="none" strike="noStrike" kern="1200" cap="none" spc="0" normalizeH="0" baseline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 algn="l">
                        <a:lnSpc>
                          <a:spcPct val="116199"/>
                        </a:lnSpc>
                        <a:defRPr/>
                      </a:pPr>
                      <a:endParaRPr lang="en-US" sz="1100"/>
                    </a:p>
                  </a:txBody>
                  <a:tcPr marL="26921" marR="26921" marT="26921" marB="26921">
                    <a:lnL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  <a:tc>
                  <a:txBody>
                    <a:bodyPr vert="horz" lIns="26921" tIns="26921" rIns="26921" bIns="26921" anchor="t" anchorCtr="0"/>
                    <a:lstStyle/>
                    <a:p>
                      <a:pPr marL="0" lvl="0" indent="0" algn="l">
                        <a:lnSpc>
                          <a:spcPct val="116199"/>
                        </a:lnSpc>
                        <a:buNone/>
                        <a:defRPr/>
                      </a:pPr>
                      <a:endParaRPr lang="en-US" sz="1100"/>
                    </a:p>
                  </a:txBody>
                  <a:tcPr marL="26921" marR="26921" marT="26921" marB="26921">
                    <a:lnL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vert="horz" lIns="26921" tIns="26921" rIns="26921" bIns="26921" anchor="t" anchorCtr="0"/>
                    <a:lstStyle/>
                    <a:p>
                      <a:pPr lvl="0" algn="l">
                        <a:lnSpc>
                          <a:spcPct val="116199"/>
                        </a:lnSpc>
                        <a:defRPr/>
                      </a:pPr>
                      <a:endParaRPr lang="en-US" sz="1100"/>
                    </a:p>
                  </a:txBody>
                  <a:tcPr marL="26921" marR="26921" marT="26921" marB="26921">
                    <a:lnL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gridSpan="4">
                  <a:txBody>
                    <a:bodyPr vert="horz" lIns="26921" tIns="26921" rIns="26921" bIns="26921" anchor="t" anchorCtr="0"/>
                    <a:lstStyle/>
                    <a:p>
                      <a:pPr marL="514350" lvl="0" indent="-514350" algn="l">
                        <a:lnSpc>
                          <a:spcPct val="116199"/>
                        </a:lnSpc>
                        <a:buAutoNum type="arabicPlain" startAt="21"/>
                        <a:defRPr/>
                      </a:pPr>
                      <a:r>
                        <a:rPr lang="en-US" altLang="ko-KR" sz="2510" b="0" i="0" u="none" strike="noStrike">
                          <a:solidFill>
                            <a:schemeClr val="bg1"/>
                          </a:solidFill>
                          <a:latin typeface="NanumGothicExtraBold"/>
                          <a:ea typeface="NanumGothicExtraBold"/>
                          <a:cs typeface="NanumGothicExtraBold"/>
                        </a:rPr>
                        <a:t>             22               23</a:t>
                      </a:r>
                      <a:endParaRPr lang="en-US" altLang="ko-KR" sz="2510" b="0" i="0" u="none" strike="noStrike">
                        <a:solidFill>
                          <a:schemeClr val="bg1"/>
                        </a:solidFill>
                        <a:latin typeface="NanumGothicExtraBold"/>
                        <a:ea typeface="NanumGothicExtraBold"/>
                        <a:cs typeface="NanumGothicExtraBold"/>
                      </a:endParaRPr>
                    </a:p>
                    <a:p>
                      <a:pPr marL="0" lvl="0" indent="0" algn="ctr">
                        <a:lnSpc>
                          <a:spcPct val="116199"/>
                        </a:lnSpc>
                        <a:buNone/>
                        <a:defRPr/>
                      </a:pPr>
                      <a:r>
                        <a:rPr lang="ko-KR" altLang="en-US" sz="3800" b="1" i="0" u="none" strike="noStrike">
                          <a:solidFill>
                            <a:schemeClr val="bg1"/>
                          </a:solidFill>
                          <a:latin typeface="NanumGothicExtraBold"/>
                          <a:ea typeface="NanumGothicExtraBold"/>
                          <a:cs typeface="NanumGothicExtraBold"/>
                        </a:rPr>
                        <a:t>수영장 시범운영</a:t>
                      </a:r>
                      <a:endParaRPr lang="ko-KR" altLang="en-US" sz="3200" b="0" i="0" u="none" strike="noStrike">
                        <a:solidFill>
                          <a:schemeClr val="bg1"/>
                        </a:solidFill>
                        <a:latin typeface="NanumGothicExtraBold"/>
                        <a:ea typeface="NanumGothicExtraBold"/>
                        <a:cs typeface="NanumGothicExtraBold"/>
                      </a:endParaRPr>
                    </a:p>
                    <a:p>
                      <a:pPr marL="0" lvl="0" indent="0" algn="ctr">
                        <a:lnSpc>
                          <a:spcPct val="116199"/>
                        </a:lnSpc>
                        <a:buNone/>
                        <a:defRPr/>
                      </a:pPr>
                      <a:r>
                        <a:rPr lang="en-US" altLang="ko-KR" sz="2800" b="0" i="0" u="none" strike="noStrike">
                          <a:solidFill>
                            <a:schemeClr val="bg1"/>
                          </a:solidFill>
                          <a:latin typeface="NanumGothicExtraBold"/>
                          <a:ea typeface="NanumGothicExtraBold"/>
                          <a:cs typeface="NanumGothicExtraBold"/>
                        </a:rPr>
                        <a:t>(</a:t>
                      </a:r>
                      <a:r>
                        <a:rPr lang="ko-KR" altLang="en-US" sz="2800" b="0" i="0" u="none" strike="noStrike">
                          <a:solidFill>
                            <a:schemeClr val="bg1"/>
                          </a:solidFill>
                          <a:latin typeface="NanumGothicExtraBold"/>
                          <a:ea typeface="NanumGothicExtraBold"/>
                          <a:cs typeface="NanumGothicExtraBold"/>
                        </a:rPr>
                        <a:t>등록 회원만 가능</a:t>
                      </a:r>
                      <a:r>
                        <a:rPr lang="en-US" altLang="ko-KR" sz="2800" b="0" i="0" u="none" strike="noStrike">
                          <a:solidFill>
                            <a:schemeClr val="bg1"/>
                          </a:solidFill>
                          <a:latin typeface="NanumGothicExtraBold"/>
                          <a:ea typeface="NanumGothicExtraBold"/>
                          <a:cs typeface="NanumGothicExtraBold"/>
                        </a:rPr>
                        <a:t>)</a:t>
                      </a:r>
                      <a:endParaRPr lang="en-US" altLang="ko-KR" sz="2510" b="0" i="0" u="none" strike="noStrike">
                        <a:solidFill>
                          <a:schemeClr val="bg1"/>
                        </a:solidFill>
                        <a:latin typeface="NanumGothicExtraBold"/>
                        <a:ea typeface="NanumGothicExtraBold"/>
                        <a:cs typeface="NanumGothicExtraBold"/>
                      </a:endParaRPr>
                    </a:p>
                    <a:p>
                      <a:pPr marL="0" lvl="0" indent="0" algn="ctr">
                        <a:lnSpc>
                          <a:spcPct val="116199"/>
                        </a:lnSpc>
                        <a:buNone/>
                        <a:defRPr/>
                      </a:pPr>
                      <a:r>
                        <a:rPr lang="en-US" altLang="ko-KR" sz="2800" b="1" i="0" u="none" strike="noStrike">
                          <a:solidFill>
                            <a:schemeClr val="bg1"/>
                          </a:solidFill>
                          <a:latin typeface="NanumGothicExtraBold"/>
                          <a:ea typeface="NanumGothicExtraBold"/>
                          <a:cs typeface="NanumGothicExtraBold"/>
                        </a:rPr>
                        <a:t>09</a:t>
                      </a:r>
                      <a:r>
                        <a:rPr lang="ko-KR" altLang="en-US" sz="2800" b="1" i="0" u="none" strike="noStrike">
                          <a:solidFill>
                            <a:schemeClr val="bg1"/>
                          </a:solidFill>
                          <a:latin typeface="NanumGothicExtraBold"/>
                          <a:ea typeface="NanumGothicExtraBold"/>
                          <a:cs typeface="NanumGothicExtraBold"/>
                        </a:rPr>
                        <a:t>시</a:t>
                      </a:r>
                      <a:r>
                        <a:rPr lang="en-US" altLang="ko-KR" sz="2800" b="1" i="0" u="none" strike="noStrike">
                          <a:solidFill>
                            <a:schemeClr val="bg1"/>
                          </a:solidFill>
                          <a:latin typeface="NanumGothicExtraBold"/>
                          <a:ea typeface="NanumGothicExtraBold"/>
                          <a:cs typeface="NanumGothicExtraBold"/>
                        </a:rPr>
                        <a:t>~17</a:t>
                      </a:r>
                      <a:r>
                        <a:rPr lang="ko-KR" altLang="en-US" sz="2800" b="1" i="0" u="none" strike="noStrike">
                          <a:solidFill>
                            <a:schemeClr val="bg1"/>
                          </a:solidFill>
                          <a:latin typeface="NanumGothicExtraBold"/>
                          <a:ea typeface="NanumGothicExtraBold"/>
                          <a:cs typeface="NanumGothicExtraBold"/>
                        </a:rPr>
                        <a:t>시 까지</a:t>
                      </a:r>
                      <a:endParaRPr lang="en-US" sz="2800" b="1"/>
                    </a:p>
                  </a:txBody>
                  <a:tcPr marL="26921" marR="26921" marT="26921" marB="26921">
                    <a:lnL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>
                        <a:defRPr/>
                      </a:pPr>
                      <a:endParaRPr/>
                    </a:p>
                  </a:txBody>
                  <a:tcPr marL="26921" marR="26921" marT="26921" marB="26921">
                    <a:lnL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 hMerge="1">
                  <a:txBody>
                    <a:bodyPr/>
                    <a:lstStyle/>
                    <a:p>
                      <a:pPr marL="0" lvl="0" indent="0" algn="ctr">
                        <a:lnSpc>
                          <a:spcPct val="116199"/>
                        </a:lnSpc>
                        <a:buNone/>
                        <a:defRPr/>
                      </a:pPr>
                      <a:endParaRPr lang="en-US" altLang="ko-KR" sz="2510" b="0" i="0" u="none" strike="noStrike">
                        <a:solidFill>
                          <a:schemeClr val="bg1"/>
                        </a:solidFill>
                        <a:latin typeface="NanumGothicExtraBold"/>
                        <a:ea typeface="NanumGothicExtraBold"/>
                        <a:cs typeface="NanumGothicExtraBold"/>
                      </a:endParaRPr>
                    </a:p>
                  </a:txBody>
                  <a:tcPr marL="26921" marR="26921" marT="26921" marB="26921">
                    <a:lnL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solidFill>
                      <a:srgbClr val="00b0f0"/>
                    </a:solidFill>
                  </a:tcPr>
                </a:tc>
                <a:tc>
                  <a:txBody>
                    <a:bodyPr vert="horz" lIns="26921" tIns="26921" rIns="26921" bIns="26921" anchor="t" anchorCtr="0"/>
                    <a:lstStyle/>
                    <a:p>
                      <a:pPr lvl="0" algn="l">
                        <a:lnSpc>
                          <a:spcPct val="116199"/>
                        </a:lnSpc>
                        <a:defRPr/>
                      </a:pPr>
                      <a:r>
                        <a:rPr lang="en-US" sz="2510" b="0" i="0" u="none" strike="noStrike">
                          <a:solidFill>
                            <a:srgbClr val="8ad0ef"/>
                          </a:solidFill>
                          <a:latin typeface="NanumGothicExtraBold"/>
                          <a:ea typeface="NanumGothicExtraBold"/>
                          <a:cs typeface="NanumGothicExtraBold"/>
                        </a:rPr>
                        <a:t>24</a:t>
                      </a:r>
                      <a:endParaRPr lang="en-US" sz="2510" b="0" i="0" u="none" strike="noStrike">
                        <a:solidFill>
                          <a:srgbClr val="8ad0ef"/>
                        </a:solidFill>
                        <a:latin typeface="NanumGothicExtraBold"/>
                        <a:ea typeface="NanumGothicExtraBold"/>
                        <a:cs typeface="NanumGothicExtraBold"/>
                      </a:endParaRPr>
                    </a:p>
                    <a:p>
                      <a:pPr lvl="0" algn="l">
                        <a:lnSpc>
                          <a:spcPct val="116199"/>
                        </a:lnSpc>
                        <a:defRPr/>
                      </a:pPr>
                      <a:endParaRPr lang="en-US" sz="2510" b="0" i="0" u="none" strike="noStrike">
                        <a:solidFill>
                          <a:srgbClr val="8ad0ef"/>
                        </a:solidFill>
                        <a:latin typeface="NanumGothicExtraBold"/>
                        <a:ea typeface="NanumGothicExtraBold"/>
                      </a:endParaRPr>
                    </a:p>
                    <a:p>
                      <a:pPr marL="0" marR="0" lvl="0" indent="0" algn="l" defTabSz="914400" rtl="0" eaLnBrk="1" latinLnBrk="0" hangingPunct="1">
                        <a:lnSpc>
                          <a:spcPct val="116199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endParaRPr kumimoji="0" lang="en-US" altLang="ko-KR" sz="2000" b="0" i="0" u="none" strike="noStrike" kern="1200" cap="none" spc="0" normalizeH="0" baseline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 algn="l">
                        <a:lnSpc>
                          <a:spcPct val="116199"/>
                        </a:lnSpc>
                        <a:defRPr/>
                      </a:pPr>
                      <a:endParaRPr lang="en-US" sz="1100"/>
                    </a:p>
                  </a:txBody>
                  <a:tcPr marL="26921" marR="26921" marT="26921" marB="26921">
                    <a:lnL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</a:tr>
              <a:tr h="2320856">
                <a:tc>
                  <a:txBody>
                    <a:bodyPr vert="horz" lIns="26921" tIns="26921" rIns="26921" bIns="26921" anchor="t" anchorCtr="0"/>
                    <a:lstStyle/>
                    <a:p>
                      <a:pPr lvl="0" algn="l">
                        <a:lnSpc>
                          <a:spcPct val="116199"/>
                        </a:lnSpc>
                        <a:defRPr/>
                      </a:pPr>
                      <a:r>
                        <a:rPr lang="en-US" sz="2510" b="0" i="0" u="none" strike="noStrike">
                          <a:solidFill>
                            <a:srgbClr val="f7a190"/>
                          </a:solidFill>
                          <a:latin typeface="NanumGothicExtraBold"/>
                          <a:ea typeface="NanumGothicExtraBold"/>
                          <a:cs typeface="NanumGothicExtraBold"/>
                        </a:rPr>
                        <a:t>25</a:t>
                      </a:r>
                      <a:endParaRPr lang="en-US" sz="2510" b="0" i="0" u="none" strike="noStrike">
                        <a:solidFill>
                          <a:srgbClr val="f7a190"/>
                        </a:solidFill>
                        <a:latin typeface="NanumGothicExtraBold"/>
                        <a:ea typeface="NanumGothicExtraBold"/>
                        <a:cs typeface="NanumGothicExtraBold"/>
                      </a:endParaRPr>
                    </a:p>
                    <a:p>
                      <a:pPr lvl="0" algn="l">
                        <a:lnSpc>
                          <a:spcPct val="116199"/>
                        </a:lnSpc>
                        <a:defRPr/>
                      </a:pPr>
                      <a:endParaRPr lang="en-US" sz="2510" b="0" i="0" u="none" strike="noStrike">
                        <a:solidFill>
                          <a:srgbClr val="f7a190"/>
                        </a:solidFill>
                        <a:latin typeface="NanumGothicExtraBold"/>
                        <a:ea typeface="NanumGothicExtraBold"/>
                      </a:endParaRPr>
                    </a:p>
                    <a:p>
                      <a:pPr marL="0" marR="0" lvl="0" indent="0" algn="l" defTabSz="914400" rtl="0" eaLnBrk="1" latinLnBrk="0" hangingPunct="1">
                        <a:lnSpc>
                          <a:spcPct val="116199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endParaRPr kumimoji="0" lang="en-US" altLang="ko-KR" sz="2000" b="0" i="0" u="none" strike="noStrike" kern="1200" cap="none" spc="0" normalizeH="0" baseline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 algn="l">
                        <a:lnSpc>
                          <a:spcPct val="116199"/>
                        </a:lnSpc>
                        <a:defRPr/>
                      </a:pPr>
                      <a:endParaRPr lang="en-US" sz="1100"/>
                    </a:p>
                  </a:txBody>
                  <a:tcPr marL="26921" marR="26921" marT="26921" marB="26921">
                    <a:lnL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0524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  <a:tc>
                  <a:txBody>
                    <a:bodyPr vert="horz" lIns="26921" tIns="26921" rIns="26921" bIns="26921" anchor="t" anchorCtr="0"/>
                    <a:lstStyle/>
                    <a:p>
                      <a:pPr lvl="0" algn="l">
                        <a:lnSpc>
                          <a:spcPct val="116199"/>
                        </a:lnSpc>
                        <a:defRPr/>
                      </a:pPr>
                      <a:r>
                        <a:rPr kumimoji="0" lang="en-US" altLang="ko-KR" sz="2510" b="0" i="0" u="none" strike="noStrike" kern="1200" cap="none" spc="0" normalizeH="0" baseline="0"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anumGothicExtraBold"/>
                          <a:ea typeface="NanumGothicExtraBold"/>
                          <a:cs typeface="+mn-cs"/>
                        </a:rPr>
                        <a:t>26</a:t>
                      </a:r>
                      <a:endParaRPr kumimoji="0" lang="en-US" altLang="ko-KR" sz="2510" b="0" i="0" u="none" strike="noStrike" kern="1200" cap="none" spc="0" normalizeH="0" baseline="0"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NanumGothicExtraBold"/>
                        <a:ea typeface="NanumGothicExtraBold"/>
                        <a:cs typeface="+mn-cs"/>
                      </a:endParaRPr>
                    </a:p>
                    <a:p>
                      <a:pPr lvl="0" algn="l">
                        <a:lnSpc>
                          <a:spcPct val="116199"/>
                        </a:lnSpc>
                        <a:defRPr/>
                      </a:pPr>
                      <a:endParaRPr lang="en-US" altLang="ko-KR" sz="2400" b="0" i="0" u="none" strike="noStrike">
                        <a:solidFill>
                          <a:schemeClr val="bg1"/>
                        </a:solidFill>
                        <a:latin typeface="NanumGothicExtraBold"/>
                        <a:ea typeface="NanumGothicExtraBold"/>
                      </a:endParaRPr>
                    </a:p>
                  </a:txBody>
                  <a:tcPr marL="26921" marR="26921" marT="26921" marB="26921">
                    <a:lnL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0524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vert="horz" lIns="26921" tIns="26921" rIns="26921" bIns="26921" anchor="t" anchorCtr="0"/>
                    <a:lstStyle/>
                    <a:p>
                      <a:pPr lvl="0" algn="l">
                        <a:lnSpc>
                          <a:spcPct val="116199"/>
                        </a:lnSpc>
                        <a:defRPr/>
                      </a:pPr>
                      <a:r>
                        <a:rPr kumimoji="0" lang="en-US" altLang="ko-KR" sz="2510" b="0" i="0" u="none" strike="noStrike" kern="1200" cap="none" spc="0" normalizeH="0" baseline="0"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anumGothicExtraBold"/>
                          <a:ea typeface="NanumGothicExtraBold"/>
                          <a:cs typeface="+mn-cs"/>
                        </a:rPr>
                        <a:t>27</a:t>
                      </a:r>
                      <a:endParaRPr kumimoji="0" lang="en-US" altLang="ko-KR" sz="2510" b="0" i="0" u="none" strike="noStrike" kern="1200" cap="none" spc="0" normalizeH="0" baseline="0"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NanumGothicExtraBold"/>
                        <a:ea typeface="NanumGothicExtraBold"/>
                        <a:cs typeface="+mn-cs"/>
                      </a:endParaRPr>
                    </a:p>
                    <a:p>
                      <a:pPr lvl="0" algn="l">
                        <a:lnSpc>
                          <a:spcPct val="116199"/>
                        </a:lnSpc>
                        <a:defRPr/>
                      </a:pPr>
                      <a:endParaRPr lang="en-US" sz="1100"/>
                    </a:p>
                  </a:txBody>
                  <a:tcPr marL="26921" marR="26921" marT="26921" marB="26921">
                    <a:lnL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0524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 vert="horz" lIns="26921" tIns="26921" rIns="26921" bIns="26921" anchor="t" anchorCtr="0"/>
                    <a:lstStyle/>
                    <a:p>
                      <a:pPr lvl="0" algn="l">
                        <a:lnSpc>
                          <a:spcPct val="116199"/>
                        </a:lnSpc>
                        <a:defRPr/>
                      </a:pPr>
                      <a:r>
                        <a:rPr lang="en-US" sz="2510" b="0" i="0" u="none" strike="noStrike">
                          <a:solidFill>
                            <a:schemeClr val="tx1"/>
                          </a:solidFill>
                          <a:latin typeface="NanumGothicExtraBold"/>
                          <a:ea typeface="NanumGothicExtraBold"/>
                        </a:rPr>
                        <a:t>28            </a:t>
                      </a:r>
                      <a:endParaRPr lang="en-US" sz="2510" b="0" i="0" u="none" strike="noStrike">
                        <a:solidFill>
                          <a:schemeClr val="tx1"/>
                        </a:solidFill>
                        <a:latin typeface="NanumGothicExtraBold"/>
                        <a:ea typeface="NanumGothicExtraBold"/>
                      </a:endParaRPr>
                    </a:p>
                    <a:p>
                      <a:pPr lvl="0" algn="ctr">
                        <a:lnSpc>
                          <a:spcPct val="116199"/>
                        </a:lnSpc>
                        <a:defRPr/>
                      </a:pPr>
                      <a:endParaRPr kumimoji="0" lang="en-US" altLang="ko-KR" sz="2800" b="0" i="0" u="none" strike="noStrike" kern="1200" cap="none" spc="0" normalizeH="0" baseline="0"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NanumGothicExtraBold"/>
                        <a:ea typeface="NanumGothicExtraBold"/>
                        <a:cs typeface="+mn-cs"/>
                      </a:endParaRPr>
                    </a:p>
                  </a:txBody>
                  <a:tcPr marL="26921" marR="26921" marT="26921" marB="26921">
                    <a:lnL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0524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>
                        <a:defRPr/>
                      </a:pPr>
                      <a:endParaRPr/>
                    </a:p>
                  </a:txBody>
                  <a:tcPr marL="26921" marR="26921" marT="26921" marB="26921">
                    <a:lnL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0524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  <a:tc>
                  <a:txBody>
                    <a:bodyPr vert="horz" lIns="26921" tIns="26921" rIns="26921" bIns="26921" anchor="t" anchorCtr="0"/>
                    <a:lstStyle/>
                    <a:p>
                      <a:pPr lvl="0" algn="l">
                        <a:lnSpc>
                          <a:spcPct val="116199"/>
                        </a:lnSpc>
                        <a:defRPr/>
                      </a:pPr>
                      <a:r>
                        <a:rPr kumimoji="0" lang="en-US" altLang="ko-KR" sz="2510" b="0" i="0" u="none" strike="noStrike" kern="1200" cap="none" spc="0" normalizeH="0" baseline="0"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anumGothicExtraBold"/>
                          <a:ea typeface="NanumGothicExtraBold"/>
                          <a:cs typeface="+mn-cs"/>
                        </a:rPr>
                        <a:t>29</a:t>
                      </a:r>
                      <a:endParaRPr lang="en-US" sz="2510"/>
                    </a:p>
                  </a:txBody>
                  <a:tcPr marL="26921" marR="26921" marT="26921" marB="26921">
                    <a:lnL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0524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vert="horz" lIns="26921" tIns="26921" rIns="26921" bIns="26921" anchor="t" anchorCtr="0"/>
                    <a:lstStyle/>
                    <a:p>
                      <a:pPr lvl="0" algn="l">
                        <a:lnSpc>
                          <a:spcPct val="116199"/>
                        </a:lnSpc>
                        <a:defRPr/>
                      </a:pPr>
                      <a:r>
                        <a:rPr kumimoji="0" lang="en-US" altLang="ko-KR" sz="2510" b="0" i="0" u="none" strike="noStrike" kern="1200" cap="none" spc="0" normalizeH="0" baseline="0"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anumGothicExtraBold"/>
                          <a:ea typeface="NanumGothicExtraBold"/>
                          <a:cs typeface="+mn-cs"/>
                        </a:rPr>
                        <a:t>30</a:t>
                      </a:r>
                      <a:endParaRPr lang="en-US" sz="2510"/>
                    </a:p>
                  </a:txBody>
                  <a:tcPr marL="26921" marR="26921" marT="26921" marB="26921">
                    <a:lnL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B w="30524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vert="horz" lIns="26921" tIns="26921" rIns="26921" bIns="26921" anchor="t" anchorCtr="0"/>
                    <a:lstStyle/>
                    <a:p>
                      <a:pPr marL="0" marR="0" lvl="0" indent="0" algn="l" defTabSz="914400" rtl="0" eaLnBrk="1" latinLnBrk="0" hangingPunct="1">
                        <a:lnSpc>
                          <a:spcPct val="116199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0" lang="en-US" altLang="ko-KR" sz="2400" b="0" i="0" u="none" strike="noStrike" kern="1200" cap="none" spc="0" normalizeH="0" baseline="0">
                          <a:solidFill>
                            <a:srgbClr val="00b0f0"/>
                          </a:solidFill>
                          <a:effectLst/>
                          <a:uLnTx/>
                          <a:uFillTx/>
                          <a:latin typeface="NanumGothicExtraBold"/>
                          <a:ea typeface="NanumGothicExtraBold"/>
                          <a:cs typeface="+mn-cs"/>
                        </a:rPr>
                        <a:t>31</a:t>
                      </a:r>
                      <a:endParaRPr kumimoji="0" lang="en-US" altLang="ko-KR" sz="2400" b="0" i="0" u="none" strike="noStrike" kern="1200" cap="none" spc="0" normalizeH="0" baseline="0">
                        <a:solidFill>
                          <a:srgbClr val="00b0f0"/>
                        </a:solidFill>
                        <a:effectLst/>
                        <a:uLnTx/>
                        <a:uFillTx/>
                        <a:latin typeface="NanumGothicExtraBold"/>
                        <a:ea typeface="NanumGothicExtraBold"/>
                        <a:cs typeface="+mn-cs"/>
                      </a:endParaRPr>
                    </a:p>
                    <a:p>
                      <a:pPr lvl="0" algn="l">
                        <a:lnSpc>
                          <a:spcPct val="83000"/>
                        </a:lnSpc>
                        <a:defRPr/>
                      </a:pPr>
                      <a:endParaRPr lang="en-US" sz="2400"/>
                    </a:p>
                    <a:p>
                      <a:pPr lvl="0" algn="l">
                        <a:lnSpc>
                          <a:spcPct val="83000"/>
                        </a:lnSpc>
                        <a:defRPr/>
                      </a:pPr>
                      <a:endParaRPr lang="en-US" sz="2400"/>
                    </a:p>
                    <a:p>
                      <a:pPr marL="0" marR="0" lvl="0" indent="0" algn="l" defTabSz="914400" rtl="0" eaLnBrk="1" latinLnBrk="0" hangingPunct="1">
                        <a:lnSpc>
                          <a:spcPct val="116199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endParaRPr kumimoji="0" lang="en-US" altLang="ko-KR" sz="2000" b="0" i="0" u="none" strike="noStrike" kern="1200" cap="none" spc="0" normalizeH="0" baseline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 algn="l">
                        <a:lnSpc>
                          <a:spcPct val="83000"/>
                        </a:lnSpc>
                        <a:defRPr/>
                      </a:pPr>
                      <a:endParaRPr lang="en-US" sz="2400"/>
                    </a:p>
                  </a:txBody>
                  <a:tcPr marL="26921" marR="26921" marT="26921" marB="26921">
                    <a:lnL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3461" cap="flat" cmpd="sng" algn="ctr">
                      <a:solidFill>
                        <a:srgbClr val="c2c2c2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0524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3" name="TextBox 3"/>
          <p:cNvSpPr txBox="1"/>
          <p:nvPr/>
        </p:nvSpPr>
        <p:spPr>
          <a:xfrm>
            <a:off x="2959100" y="368300"/>
            <a:ext cx="5918200" cy="1320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28650"/>
              </a:lnSpc>
            </a:pPr>
            <a:r>
              <a:rPr lang="en-US" sz="7313" b="0" i="0" u="none" strike="noStrike" spc="1400" dirty="0" err="1">
                <a:solidFill>
                  <a:srgbClr val="000000"/>
                </a:solidFill>
                <a:latin typeface="NanumGothicExtraBold"/>
                <a:ea typeface="NanumGothicExtraBold"/>
                <a:cs typeface="NanumGothicExtraBold"/>
              </a:rPr>
              <a:t>운영</a:t>
            </a:r>
            <a:r>
              <a:rPr lang="ko-KR" altLang="en-US" sz="7313" b="0" i="0" u="none" strike="noStrike" spc="1400" dirty="0">
                <a:solidFill>
                  <a:srgbClr val="000000"/>
                </a:solidFill>
                <a:latin typeface="NanumGothicExtraBold"/>
                <a:ea typeface="NanumGothicExtraBold"/>
                <a:cs typeface="NanumGothicExtraBold"/>
              </a:rPr>
              <a:t>안내</a:t>
            </a:r>
            <a:endParaRPr lang="en-US" sz="7313" b="0" i="0" u="none" strike="noStrike" spc="1400" dirty="0">
              <a:solidFill>
                <a:srgbClr val="000000"/>
              </a:solidFill>
              <a:latin typeface="NanumGothicExtraBold"/>
              <a:ea typeface="NanumGothicExtraBold"/>
              <a:cs typeface="NanumGothicExtraBold"/>
            </a:endParaRPr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968500" y="495300"/>
            <a:ext cx="1320800" cy="1320800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1536700" y="368300"/>
            <a:ext cx="2209800" cy="1362092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28650"/>
              </a:lnSpc>
            </a:pPr>
            <a:r>
              <a:rPr lang="en-US" sz="4703" dirty="0">
                <a:solidFill>
                  <a:srgbClr val="000000"/>
                </a:solidFill>
                <a:latin typeface="Gmarket Sans Bold"/>
                <a:ea typeface="Gmarket Sans Bold"/>
                <a:cs typeface="Gmarket Sans Bold"/>
              </a:rPr>
              <a:t>10</a:t>
            </a:r>
            <a:endParaRPr lang="en-US" sz="4703" b="0" i="0" u="none" strike="noStrike" dirty="0">
              <a:solidFill>
                <a:srgbClr val="000000"/>
              </a:solidFill>
              <a:latin typeface="Gmarket Sans Bold"/>
              <a:ea typeface="Gmarket Sans Bold"/>
              <a:cs typeface="Gmarket Sans Bold"/>
            </a:endParaRP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63800" y="14135100"/>
            <a:ext cx="838200" cy="838200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3352800" y="14198600"/>
            <a:ext cx="5003800" cy="5969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28650"/>
              </a:lnSpc>
            </a:pPr>
            <a:r>
              <a:rPr lang="ko-KR" altLang="en-US" sz="3231" spc="600" dirty="0" err="1">
                <a:solidFill>
                  <a:srgbClr val="000000"/>
                </a:solidFill>
                <a:latin typeface="NanumGothicExtraBold"/>
                <a:ea typeface="NanumGothicExtraBold"/>
                <a:cs typeface="NanumGothicExtraBold"/>
              </a:rPr>
              <a:t>삼락복합문화체육센터</a:t>
            </a:r>
            <a:endParaRPr lang="en-US" sz="3231" b="0" i="0" u="none" strike="noStrike" spc="600" dirty="0">
              <a:solidFill>
                <a:srgbClr val="000000"/>
              </a:solidFill>
              <a:latin typeface="NanumGothicExtraBold"/>
              <a:ea typeface="NanumGothicExtraBold"/>
              <a:cs typeface="NanumGothicExtraBold"/>
            </a:endParaRPr>
          </a:p>
        </p:txBody>
      </p:sp>
    </p:spTree>
  </p:cSld>
  <p:clrMapOvr>
    <a:masterClrMapping/>
  </p:clrMapOvr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/>
      <a:lstStyle/>
      <a:style>
        <a:lnRef idx="2">
          <a:schemeClr val="accent1">
            <a:shade val="2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/>
      <a:bodyPr/>
      <a:lstStyle/>
    </a:txDef>
  </a:objectDefaul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3</ep:Words>
  <ep:PresentationFormat>사용자 지정</ep:PresentationFormat>
  <ep:Paragraphs>3</ep:Paragraphs>
  <ep:Slides>1</ep:Slides>
  <ep:Notes>1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ep:HeadingPairs>
  <ep:TitlesOfParts>
    <vt:vector size="2" baseType="lpstr">
      <vt:lpstr>Office Theme</vt:lpstr>
      <vt:lpstr>슬라이드 1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2006-08-16T00:00:00.000</dcterms:created>
  <dc:creator>smart</dc:creator>
  <cp:lastModifiedBy>pc1</cp:lastModifiedBy>
  <dcterms:modified xsi:type="dcterms:W3CDTF">2026-09-30T06:17:27.135</dcterms:modified>
  <cp:revision>15</cp:revision>
  <cp:version/>
</cp:coreProperties>
</file>

<file path=docProps/custom.xml><?xml version="1.0" encoding="utf-8"?>
<cfp:Properties xmlns:r="http://schemas.openxmlformats.org/officeDocument/2006/relationships" xmlns:cfp="http://schemas.openxmlformats.org/officeDocument/2006/custom-properties" xmlns:vt="http://schemas.openxmlformats.org/officeDocument/2006/docPropsVTypes"/>
</file>